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0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0F6B1-0DF4-7985-4B3E-B77603812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4EEC86-14EA-42BF-427E-2CF8D7267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408C21-E576-6461-58EC-EA4E8B3A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34CA87-96F6-CF13-DB91-E80E1BD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4E826E-8568-B61C-F966-FB558C27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0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F4E48-DD51-1036-96F6-9F047FB0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8CADF7-1846-4233-64A5-2E6434B89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567162-69C6-9A8E-50B7-5EBD076A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056BBB-03D7-9567-756A-B419D1D9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4EC11D-5A44-AB87-CB0F-3EF234A6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05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BE9DB5-A944-B1F6-8AF7-4246B04B1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CD4C37-C594-0124-D03F-EA1B6DCDF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E24D5-86AC-134F-4046-BD515C16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221AD-9C4E-A94D-A192-38154719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CCA7E0-B1DE-92A8-13AB-295D2145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87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B4C3A-13CD-642C-30DF-8D1C0970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6D07A6-C321-613A-B2BC-67FF49A20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FDA18B-B877-C902-1714-9A39C3FB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E39DFA-AEB6-93F1-3E27-5D562E02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913A48-F5D0-5F28-9FE7-4E596616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4B252-7B52-1E5D-23CE-61FA4D89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1B3D52-5559-27F2-6EC7-BC38107ED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93FC80-9CAD-0559-6E7C-A1529AE0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7BF96B-8F21-903F-7EA1-F2369444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2B61CD-02C0-319D-B7DF-2C168861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54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4E063-BA5F-7E1D-A1DA-915E5381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585BC-7CC5-C377-D136-0D5F025B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71E3A7-5CEA-B075-00A6-BE11091A3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A767DC-57A2-DEDF-8696-AE6B7884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60574B-770D-B2C9-A804-0A28E4B3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7641A1-5026-F0E8-C72E-5879F2AD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94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05403-4B5D-3699-B423-05088F58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4A56DA-2774-7403-7283-A09592C3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1208A8-DF3E-0DA9-5212-84EB5F6F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3F924F-6CF7-1017-9999-7363B6963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388D95-645F-8388-B8F2-3058F505F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5FB70A-FFD5-6999-0602-3D4A630A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CE1F55-5346-A01D-469F-AFAF40A1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A7992B-5880-E033-4794-DCBC22E7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67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F9C60-8F96-49B2-1493-0ECF1A74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E906CB-FA4A-EBF1-2461-47CEA23C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589026-5713-58EE-B63D-6C01BE44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2DA559-97DE-8B1D-1C8A-4C38146F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63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7A07B3-4BFE-5441-EB66-FDFBCA96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2C1A04-65F3-5614-FD56-F6B4B2B9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B6AC02-1EF1-715E-AC0D-1504442E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9D3B20-0348-7856-844B-17A9A4AF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F48B15-54D3-DFB8-F3A8-88C63CCF0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3775CA-8DBF-5065-66AD-914699A0B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0A4043-F7D7-9DBD-7D31-2A486B75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02ED13-1E92-74BF-9F24-E3E98BFB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F306FA-FCCC-AE34-FCC9-5DDA75FC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93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E5A21-99F7-1D38-4D95-CB42D5BF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78D75-A943-06FA-D279-657138A45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B4EA95-608F-F1F0-F12B-6EE88134A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AF25BD-6B30-B612-CD85-63BCDEF1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FBC349-977D-A998-B41D-4C951CC7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0CCBFD-164D-644A-96AF-D96C197F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65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2F9CE3-4332-5D72-D274-33BE2510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CA5E51-FDA9-D92F-1881-F28467CCC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65658B-149F-26E4-D344-EF41517A9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3FE6E5-0C44-4315-A07D-C05F59AA67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309AE7-BAC7-8DA7-97FC-2C6A78A63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322C39-ECC7-04D3-FF6F-0B2265FC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D5BF16-E09B-4770-844B-60D0AE551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84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montagne, arbre, plante&#10;&#10;Le contenu généré par l’IA peut être incorrect.">
            <a:extLst>
              <a:ext uri="{FF2B5EF4-FFF2-40B4-BE49-F238E27FC236}">
                <a16:creationId xmlns:a16="http://schemas.microsoft.com/office/drawing/2014/main" id="{DF266FEE-9EDB-50C5-045C-4E4C0C2C1ED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2" y="1646737"/>
            <a:ext cx="11577205" cy="48461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190640C-CF12-124B-399F-CA5F24AE8CF1}"/>
              </a:ext>
            </a:extLst>
          </p:cNvPr>
          <p:cNvSpPr txBox="1"/>
          <p:nvPr/>
        </p:nvSpPr>
        <p:spPr>
          <a:xfrm>
            <a:off x="737755" y="1963881"/>
            <a:ext cx="11118271" cy="277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Jean-Jack (STAJA) : introduction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Joël (Amilure) : </a:t>
            </a:r>
            <a:r>
              <a:rPr lang="fr-F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la production d’énergie renouvelable est-elle utile et nécessaire en France 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Samuel (naturaliste) : biodiversité et parcs photovoltaïques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Vidéo du collectif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Elzéard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 le parc photovoltaïque de Cruis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Diane (STAJA) : questions autour des projets de parcs photovoltaïques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F5AEF7-1909-EDC1-05FE-1FDE1AB075C5}"/>
              </a:ext>
            </a:extLst>
          </p:cNvPr>
          <p:cNvSpPr txBox="1"/>
          <p:nvPr/>
        </p:nvSpPr>
        <p:spPr>
          <a:xfrm>
            <a:off x="278822" y="365126"/>
            <a:ext cx="1149407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B76A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</a:pP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Déroulement de la réunion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1AB102-F007-72AA-E3A4-29E0F909A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3" y="5211263"/>
            <a:ext cx="1154825" cy="11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2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texte, eau, logo&#10;&#10;Le contenu généré par l’IA peut être incorrect.">
            <a:extLst>
              <a:ext uri="{FF2B5EF4-FFF2-40B4-BE49-F238E27FC236}">
                <a16:creationId xmlns:a16="http://schemas.microsoft.com/office/drawing/2014/main" id="{9FBD6A38-EF4D-BAFA-2FB9-B461034AF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12" y="4852555"/>
            <a:ext cx="1039089" cy="1039089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113E21-EDE0-B55D-BB71-F40F572DF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0" y="285750"/>
            <a:ext cx="4352925" cy="6286500"/>
          </a:xfrm>
          <a:prstGeom prst="rect">
            <a:avLst/>
          </a:prstGeom>
          <a:noFill/>
          <a:ln>
            <a:solidFill>
              <a:srgbClr val="0B76A0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D84614D-2D26-EEA5-7F96-7D825F28F78B}"/>
              </a:ext>
            </a:extLst>
          </p:cNvPr>
          <p:cNvSpPr txBox="1"/>
          <p:nvPr/>
        </p:nvSpPr>
        <p:spPr>
          <a:xfrm>
            <a:off x="635578" y="400241"/>
            <a:ext cx="37286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B76A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</a:pPr>
            <a:r>
              <a:rPr lang="fr-FR" sz="3200" dirty="0">
                <a:solidFill>
                  <a:srgbClr val="0B76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Omergues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FABAFE-7DF7-3DF8-8F55-7CD6298425FE}"/>
              </a:ext>
            </a:extLst>
          </p:cNvPr>
          <p:cNvSpPr txBox="1"/>
          <p:nvPr/>
        </p:nvSpPr>
        <p:spPr>
          <a:xfrm>
            <a:off x="1052945" y="1660358"/>
            <a:ext cx="282122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Vallée du Jabron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F97873-106E-84B4-29E8-2D42DE18F0E1}"/>
              </a:ext>
            </a:extLst>
          </p:cNvPr>
          <p:cNvSpPr txBox="1"/>
          <p:nvPr/>
        </p:nvSpPr>
        <p:spPr>
          <a:xfrm>
            <a:off x="1052945" y="2687953"/>
            <a:ext cx="275908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Plateau d’Albion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eau, logo&#10;&#10;Le contenu généré par l’IA peut être incorrect.">
            <a:extLst>
              <a:ext uri="{FF2B5EF4-FFF2-40B4-BE49-F238E27FC236}">
                <a16:creationId xmlns:a16="http://schemas.microsoft.com/office/drawing/2014/main" id="{CD543B97-4CBC-3846-A295-FE9F01CA8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07" y="661555"/>
            <a:ext cx="5730586" cy="57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0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au, logo&#10;&#10;Le contenu généré par l’IA peut être incorrect.">
            <a:extLst>
              <a:ext uri="{FF2B5EF4-FFF2-40B4-BE49-F238E27FC236}">
                <a16:creationId xmlns:a16="http://schemas.microsoft.com/office/drawing/2014/main" id="{03FA2C73-85A2-C238-1559-3E442DBCD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7" y="5309563"/>
            <a:ext cx="1148196" cy="11481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8346470-FDF2-225B-5007-B13C616E1EB9}"/>
              </a:ext>
            </a:extLst>
          </p:cNvPr>
          <p:cNvSpPr txBox="1"/>
          <p:nvPr/>
        </p:nvSpPr>
        <p:spPr>
          <a:xfrm>
            <a:off x="6082145" y="3886110"/>
            <a:ext cx="20040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Installation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A050D5-376F-81E9-12B0-9DA31ABC88CC}"/>
              </a:ext>
            </a:extLst>
          </p:cNvPr>
          <p:cNvSpPr txBox="1"/>
          <p:nvPr/>
        </p:nvSpPr>
        <p:spPr>
          <a:xfrm>
            <a:off x="635577" y="400241"/>
            <a:ext cx="1092084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B76A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</a:pPr>
            <a:r>
              <a:rPr lang="fr-FR" sz="3200" dirty="0">
                <a:solidFill>
                  <a:srgbClr val="0B76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Objectifs de la STAJA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BEAB88-54B6-EA5E-ED12-1066A7453AAD}"/>
              </a:ext>
            </a:extLst>
          </p:cNvPr>
          <p:cNvSpPr txBox="1"/>
          <p:nvPr/>
        </p:nvSpPr>
        <p:spPr>
          <a:xfrm>
            <a:off x="6082145" y="2502021"/>
            <a:ext cx="191751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Protection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A379CB-6948-A27E-A04B-9C0945CD72F7}"/>
              </a:ext>
            </a:extLst>
          </p:cNvPr>
          <p:cNvSpPr txBox="1"/>
          <p:nvPr/>
        </p:nvSpPr>
        <p:spPr>
          <a:xfrm>
            <a:off x="6082145" y="3192706"/>
            <a:ext cx="200407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fr-FR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pposition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640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FF0EBD-F0F9-DB8E-EF30-6FB18498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860714"/>
            <a:ext cx="8496300" cy="5905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E97685F-FF55-D3E3-6CA3-13C0FF21BE91}"/>
              </a:ext>
            </a:extLst>
          </p:cNvPr>
          <p:cNvSpPr txBox="1"/>
          <p:nvPr/>
        </p:nvSpPr>
        <p:spPr>
          <a:xfrm>
            <a:off x="635577" y="275939"/>
            <a:ext cx="1092084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B76A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spcAft>
                <a:spcPts val="1100"/>
              </a:spcAft>
            </a:pPr>
            <a:r>
              <a:rPr lang="fr-FR" sz="3200" dirty="0">
                <a:solidFill>
                  <a:srgbClr val="0B76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Parcs photovoltaïques aux Omergues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755F1B-AE17-F9F3-208E-0D0AA0E56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3" y="5434445"/>
            <a:ext cx="931643" cy="9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91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74</Words>
  <Application>Microsoft Office PowerPoint</Application>
  <PresentationFormat>Grand écran</PresentationFormat>
  <Paragraphs>14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Helvetica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Jean-Jack Jacno</dc:creator>
  <cp:lastModifiedBy>Jean-Jack Jacno</cp:lastModifiedBy>
  <cp:revision>6</cp:revision>
  <dcterms:created xsi:type="dcterms:W3CDTF">2025-06-04T04:21:56Z</dcterms:created>
  <dcterms:modified xsi:type="dcterms:W3CDTF">2025-06-04T17:05:16Z</dcterms:modified>
</cp:coreProperties>
</file>